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E42C5-225B-FC41-A005-6A0D0A08D3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5DB5CE-C7A4-6749-8030-06E9C02D7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49982F-FC83-A74A-8E38-E3B4F6BC3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D08C5-8BB5-A04B-986F-9A9A81F835CD}" type="datetimeFigureOut">
              <a:rPr lang="en-US" smtClean="0"/>
              <a:t>10/6/20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D0855C-2FBE-B84C-A5E7-44DA603D5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B3F262-75AB-F942-B4EC-DDD059A22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510D0-5413-674D-B014-5946B13BD871}" type="slidenum">
              <a:rPr lang="en-US" smtClean="0"/>
              <a:t>‹#›</a:t>
            </a:fld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D260B100-D38A-7640-B060-D79FD5D9E4CB}"/>
              </a:ext>
            </a:extLst>
          </p:cNvPr>
          <p:cNvGrpSpPr/>
          <p:nvPr userDrawn="1"/>
        </p:nvGrpSpPr>
        <p:grpSpPr>
          <a:xfrm>
            <a:off x="0" y="87265"/>
            <a:ext cx="12130006" cy="6683470"/>
            <a:chOff x="0" y="23813"/>
            <a:chExt cx="12130006" cy="6683470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826D812D-0EC8-D34E-BB70-B141E150F523}"/>
                </a:ext>
              </a:extLst>
            </p:cNvPr>
            <p:cNvSpPr txBox="1"/>
            <p:nvPr userDrawn="1"/>
          </p:nvSpPr>
          <p:spPr>
            <a:xfrm>
              <a:off x="1997765" y="6337951"/>
              <a:ext cx="8670235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i="1" dirty="0"/>
                <a:t>7</a:t>
              </a:r>
              <a:r>
                <a:rPr lang="en-US" i="1" baseline="30000" dirty="0"/>
                <a:t>th</a:t>
              </a:r>
              <a:r>
                <a:rPr lang="en-US" i="1" dirty="0"/>
                <a:t> International Week, Department of Electronic Engineering, 12</a:t>
              </a:r>
              <a:r>
                <a:rPr lang="en-US" i="1" baseline="30000" dirty="0"/>
                <a:t>th</a:t>
              </a:r>
              <a:r>
                <a:rPr lang="en-US" i="1" dirty="0"/>
                <a:t> – 16</a:t>
              </a:r>
              <a:r>
                <a:rPr lang="en-US" i="1" baseline="30000" dirty="0"/>
                <a:t>th</a:t>
              </a:r>
              <a:r>
                <a:rPr lang="en-US" i="1" dirty="0"/>
                <a:t> of October 2020</a:t>
              </a:r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E170C54A-93B1-DA44-8326-CBFEF18E8427}"/>
                </a:ext>
              </a:extLst>
            </p:cNvPr>
            <p:cNvGrpSpPr/>
            <p:nvPr userDrawn="1"/>
          </p:nvGrpSpPr>
          <p:grpSpPr>
            <a:xfrm>
              <a:off x="0" y="23813"/>
              <a:ext cx="1525478" cy="1655492"/>
              <a:chOff x="0" y="23813"/>
              <a:chExt cx="1525478" cy="1655492"/>
            </a:xfrm>
          </p:grpSpPr>
          <p:pic>
            <p:nvPicPr>
              <p:cNvPr id="9" name="Picture 8" descr="Logo, company name&#10;&#10;Description automatically generated">
                <a:extLst>
                  <a:ext uri="{FF2B5EF4-FFF2-40B4-BE49-F238E27FC236}">
                    <a16:creationId xmlns:a16="http://schemas.microsoft.com/office/drawing/2014/main" id="{65F47B27-86E1-E742-A4E4-696E4F5D3983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/>
              <a:stretch>
                <a:fillRect/>
              </a:stretch>
            </p:blipFill>
            <p:spPr>
              <a:xfrm>
                <a:off x="0" y="23813"/>
                <a:ext cx="1525478" cy="1216152"/>
              </a:xfrm>
              <a:prstGeom prst="rect">
                <a:avLst/>
              </a:prstGeom>
            </p:spPr>
          </p:pic>
          <p:pic>
            <p:nvPicPr>
              <p:cNvPr id="11" name="Picture 10" descr="Graphical user interface, text, application&#10;&#10;Description automatically generated">
                <a:extLst>
                  <a:ext uri="{FF2B5EF4-FFF2-40B4-BE49-F238E27FC236}">
                    <a16:creationId xmlns:a16="http://schemas.microsoft.com/office/drawing/2014/main" id="{76507788-66C7-8941-945D-BCA61965E376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/>
              <a:stretch>
                <a:fillRect/>
              </a:stretch>
            </p:blipFill>
            <p:spPr>
              <a:xfrm>
                <a:off x="0" y="1273080"/>
                <a:ext cx="1431235" cy="406225"/>
              </a:xfrm>
              <a:prstGeom prst="rect">
                <a:avLst/>
              </a:prstGeom>
            </p:spPr>
          </p:pic>
        </p:grpSp>
        <p:pic>
          <p:nvPicPr>
            <p:cNvPr id="14" name="Picture 13" descr="Logo&#10;&#10;Description automatically generated">
              <a:extLst>
                <a:ext uri="{FF2B5EF4-FFF2-40B4-BE49-F238E27FC236}">
                  <a16:creationId xmlns:a16="http://schemas.microsoft.com/office/drawing/2014/main" id="{8AE21B81-2E56-6B43-B762-C20C380F683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0577594" y="82614"/>
              <a:ext cx="1552412" cy="1098550"/>
            </a:xfrm>
            <a:prstGeom prst="rect">
              <a:avLst/>
            </a:prstGeom>
          </p:spPr>
        </p:pic>
        <p:pic>
          <p:nvPicPr>
            <p:cNvPr id="16" name="Picture 15" descr="Text&#10;&#10;Description automatically generated">
              <a:extLst>
                <a:ext uri="{FF2B5EF4-FFF2-40B4-BE49-F238E27FC236}">
                  <a16:creationId xmlns:a16="http://schemas.microsoft.com/office/drawing/2014/main" id="{14A70FD6-1DDF-4E45-AA92-BFA6F1643E0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102646" y="5584920"/>
              <a:ext cx="1629765" cy="11223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0198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7363D-F21B-064A-A55D-2376A888F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5634FC-E750-6A4F-997C-E431ED39E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just">
              <a:lnSpc>
                <a:spcPct val="150000"/>
              </a:lnSpc>
              <a:defRPr/>
            </a:lvl1pPr>
            <a:lvl2pPr algn="just">
              <a:lnSpc>
                <a:spcPct val="150000"/>
              </a:lnSpc>
              <a:defRPr/>
            </a:lvl2pPr>
            <a:lvl3pPr algn="just">
              <a:lnSpc>
                <a:spcPct val="150000"/>
              </a:lnSpc>
              <a:defRPr/>
            </a:lvl3pPr>
            <a:lvl4pPr algn="just">
              <a:lnSpc>
                <a:spcPct val="150000"/>
              </a:lnSpc>
              <a:defRPr/>
            </a:lvl4pPr>
            <a:lvl5pPr algn="just"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98E4C4-8BEA-9A48-B465-A9B827AB3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D08C5-8BB5-A04B-986F-9A9A81F835CD}" type="datetimeFigureOut">
              <a:rPr lang="en-US" smtClean="0"/>
              <a:t>10/6/20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E1595B-43B0-1B40-AD2C-83C49CA84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A1139D-AAE6-A441-9041-ACB60FE45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510D0-5413-674D-B014-5946B13BD871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DCEFB83-6712-1945-8828-39E649A71B46}"/>
              </a:ext>
            </a:extLst>
          </p:cNvPr>
          <p:cNvGrpSpPr/>
          <p:nvPr userDrawn="1"/>
        </p:nvGrpSpPr>
        <p:grpSpPr>
          <a:xfrm>
            <a:off x="0" y="87265"/>
            <a:ext cx="12130006" cy="6683470"/>
            <a:chOff x="0" y="23813"/>
            <a:chExt cx="12130006" cy="6683470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27FCD02-96CD-C941-BFCF-6C56FC114600}"/>
                </a:ext>
              </a:extLst>
            </p:cNvPr>
            <p:cNvSpPr txBox="1"/>
            <p:nvPr userDrawn="1"/>
          </p:nvSpPr>
          <p:spPr>
            <a:xfrm>
              <a:off x="1997765" y="6337951"/>
              <a:ext cx="8670235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i="1" dirty="0"/>
                <a:t>7</a:t>
              </a:r>
              <a:r>
                <a:rPr lang="en-US" i="1" baseline="30000" dirty="0"/>
                <a:t>th</a:t>
              </a:r>
              <a:r>
                <a:rPr lang="en-US" i="1" dirty="0"/>
                <a:t> International Week, Department of Electronic Engineering, 12</a:t>
              </a:r>
              <a:r>
                <a:rPr lang="en-US" i="1" baseline="30000" dirty="0"/>
                <a:t>th</a:t>
              </a:r>
              <a:r>
                <a:rPr lang="en-US" i="1" dirty="0"/>
                <a:t> – 16</a:t>
              </a:r>
              <a:r>
                <a:rPr lang="en-US" i="1" baseline="30000" dirty="0"/>
                <a:t>th</a:t>
              </a:r>
              <a:r>
                <a:rPr lang="en-US" i="1" dirty="0"/>
                <a:t> of October 2020</a:t>
              </a:r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0279A2E1-39A1-5C41-8E48-73C6A3E1889B}"/>
                </a:ext>
              </a:extLst>
            </p:cNvPr>
            <p:cNvGrpSpPr/>
            <p:nvPr userDrawn="1"/>
          </p:nvGrpSpPr>
          <p:grpSpPr>
            <a:xfrm>
              <a:off x="0" y="23813"/>
              <a:ext cx="1525478" cy="1655492"/>
              <a:chOff x="0" y="23813"/>
              <a:chExt cx="1525478" cy="1655492"/>
            </a:xfrm>
          </p:grpSpPr>
          <p:pic>
            <p:nvPicPr>
              <p:cNvPr id="13" name="Picture 12" descr="Logo, company name&#10;&#10;Description automatically generated">
                <a:extLst>
                  <a:ext uri="{FF2B5EF4-FFF2-40B4-BE49-F238E27FC236}">
                    <a16:creationId xmlns:a16="http://schemas.microsoft.com/office/drawing/2014/main" id="{91585CB5-D235-F944-9BD6-D47074B56120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/>
              <a:stretch>
                <a:fillRect/>
              </a:stretch>
            </p:blipFill>
            <p:spPr>
              <a:xfrm>
                <a:off x="0" y="23813"/>
                <a:ext cx="1525478" cy="1216152"/>
              </a:xfrm>
              <a:prstGeom prst="rect">
                <a:avLst/>
              </a:prstGeom>
            </p:spPr>
          </p:pic>
          <p:pic>
            <p:nvPicPr>
              <p:cNvPr id="14" name="Picture 13" descr="Graphical user interface, text, application&#10;&#10;Description automatically generated">
                <a:extLst>
                  <a:ext uri="{FF2B5EF4-FFF2-40B4-BE49-F238E27FC236}">
                    <a16:creationId xmlns:a16="http://schemas.microsoft.com/office/drawing/2014/main" id="{55D9FA8E-99DE-904C-9F76-1AEB8C86ECCA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/>
              <a:stretch>
                <a:fillRect/>
              </a:stretch>
            </p:blipFill>
            <p:spPr>
              <a:xfrm>
                <a:off x="0" y="1273080"/>
                <a:ext cx="1431235" cy="406225"/>
              </a:xfrm>
              <a:prstGeom prst="rect">
                <a:avLst/>
              </a:prstGeom>
            </p:spPr>
          </p:pic>
        </p:grpSp>
        <p:pic>
          <p:nvPicPr>
            <p:cNvPr id="11" name="Picture 10" descr="Logo&#10;&#10;Description automatically generated">
              <a:extLst>
                <a:ext uri="{FF2B5EF4-FFF2-40B4-BE49-F238E27FC236}">
                  <a16:creationId xmlns:a16="http://schemas.microsoft.com/office/drawing/2014/main" id="{855D2A84-0D75-0546-8EA4-E71459612E9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0577594" y="82614"/>
              <a:ext cx="1552412" cy="1098550"/>
            </a:xfrm>
            <a:prstGeom prst="rect">
              <a:avLst/>
            </a:prstGeom>
          </p:spPr>
        </p:pic>
        <p:pic>
          <p:nvPicPr>
            <p:cNvPr id="12" name="Picture 11" descr="Text&#10;&#10;Description automatically generated">
              <a:extLst>
                <a:ext uri="{FF2B5EF4-FFF2-40B4-BE49-F238E27FC236}">
                  <a16:creationId xmlns:a16="http://schemas.microsoft.com/office/drawing/2014/main" id="{1E51DA67-F4B6-4849-9EFE-5BDAF5F1DC4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102646" y="5584920"/>
              <a:ext cx="1629765" cy="11223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01103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FD7AC-A18A-5547-9911-F833BE2A8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DADBA-B88D-3E47-B675-B433B594EB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 algn="just">
              <a:lnSpc>
                <a:spcPct val="150000"/>
              </a:lnSpc>
              <a:defRPr/>
            </a:lvl1pPr>
            <a:lvl2pPr algn="just">
              <a:lnSpc>
                <a:spcPct val="150000"/>
              </a:lnSpc>
              <a:defRPr/>
            </a:lvl2pPr>
            <a:lvl3pPr algn="just">
              <a:lnSpc>
                <a:spcPct val="150000"/>
              </a:lnSpc>
              <a:defRPr/>
            </a:lvl3pPr>
            <a:lvl4pPr algn="just">
              <a:lnSpc>
                <a:spcPct val="150000"/>
              </a:lnSpc>
              <a:defRPr/>
            </a:lvl4pPr>
            <a:lvl5pPr algn="just"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B7226A-7E1E-114F-93BB-09B801DC7B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71C6DD-8177-5B46-A1AC-CC803F421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D08C5-8BB5-A04B-986F-9A9A81F835CD}" type="datetimeFigureOut">
              <a:rPr lang="en-US" smtClean="0"/>
              <a:t>10/6/20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737DE3-7E3C-0842-A5A0-0A2F79A23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C9BD13-64C3-C543-A4BD-CCB8DD3F3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510D0-5413-674D-B014-5946B13BD871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A10582C-3571-9A46-8FCF-54FD01B8811F}"/>
              </a:ext>
            </a:extLst>
          </p:cNvPr>
          <p:cNvGrpSpPr/>
          <p:nvPr userDrawn="1"/>
        </p:nvGrpSpPr>
        <p:grpSpPr>
          <a:xfrm>
            <a:off x="0" y="87265"/>
            <a:ext cx="12130006" cy="6683470"/>
            <a:chOff x="0" y="23813"/>
            <a:chExt cx="12130006" cy="6683470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0540905-2130-9A4C-8F83-51FDA7AEE431}"/>
                </a:ext>
              </a:extLst>
            </p:cNvPr>
            <p:cNvSpPr txBox="1"/>
            <p:nvPr userDrawn="1"/>
          </p:nvSpPr>
          <p:spPr>
            <a:xfrm>
              <a:off x="1997765" y="6337951"/>
              <a:ext cx="8670235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i="1" dirty="0"/>
                <a:t>7</a:t>
              </a:r>
              <a:r>
                <a:rPr lang="en-US" i="1" baseline="30000" dirty="0"/>
                <a:t>th</a:t>
              </a:r>
              <a:r>
                <a:rPr lang="en-US" i="1" dirty="0"/>
                <a:t> International Week, Department of Electronic Engineering, 12</a:t>
              </a:r>
              <a:r>
                <a:rPr lang="en-US" i="1" baseline="30000" dirty="0"/>
                <a:t>th</a:t>
              </a:r>
              <a:r>
                <a:rPr lang="en-US" i="1" dirty="0"/>
                <a:t> – 16</a:t>
              </a:r>
              <a:r>
                <a:rPr lang="en-US" i="1" baseline="30000" dirty="0"/>
                <a:t>th</a:t>
              </a:r>
              <a:r>
                <a:rPr lang="en-US" i="1" dirty="0"/>
                <a:t> of October 2020</a:t>
              </a:r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A5FC7C37-3073-FF4B-9E0E-ECC914A7C6C4}"/>
                </a:ext>
              </a:extLst>
            </p:cNvPr>
            <p:cNvGrpSpPr/>
            <p:nvPr userDrawn="1"/>
          </p:nvGrpSpPr>
          <p:grpSpPr>
            <a:xfrm>
              <a:off x="0" y="23813"/>
              <a:ext cx="1525478" cy="1655492"/>
              <a:chOff x="0" y="23813"/>
              <a:chExt cx="1525478" cy="1655492"/>
            </a:xfrm>
          </p:grpSpPr>
          <p:pic>
            <p:nvPicPr>
              <p:cNvPr id="13" name="Picture 12" descr="Logo, company name&#10;&#10;Description automatically generated">
                <a:extLst>
                  <a:ext uri="{FF2B5EF4-FFF2-40B4-BE49-F238E27FC236}">
                    <a16:creationId xmlns:a16="http://schemas.microsoft.com/office/drawing/2014/main" id="{772FAF46-68CA-5D44-9652-25CA621BFCEF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/>
              <a:stretch>
                <a:fillRect/>
              </a:stretch>
            </p:blipFill>
            <p:spPr>
              <a:xfrm>
                <a:off x="0" y="23813"/>
                <a:ext cx="1525478" cy="1216152"/>
              </a:xfrm>
              <a:prstGeom prst="rect">
                <a:avLst/>
              </a:prstGeom>
            </p:spPr>
          </p:pic>
          <p:pic>
            <p:nvPicPr>
              <p:cNvPr id="14" name="Picture 13" descr="Graphical user interface, text, application&#10;&#10;Description automatically generated">
                <a:extLst>
                  <a:ext uri="{FF2B5EF4-FFF2-40B4-BE49-F238E27FC236}">
                    <a16:creationId xmlns:a16="http://schemas.microsoft.com/office/drawing/2014/main" id="{4E7C8B7A-5049-B543-BDF1-69AF05E29389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/>
              <a:stretch>
                <a:fillRect/>
              </a:stretch>
            </p:blipFill>
            <p:spPr>
              <a:xfrm>
                <a:off x="0" y="1273080"/>
                <a:ext cx="1431235" cy="406225"/>
              </a:xfrm>
              <a:prstGeom prst="rect">
                <a:avLst/>
              </a:prstGeom>
            </p:spPr>
          </p:pic>
        </p:grpSp>
        <p:pic>
          <p:nvPicPr>
            <p:cNvPr id="11" name="Picture 10" descr="Logo&#10;&#10;Description automatically generated">
              <a:extLst>
                <a:ext uri="{FF2B5EF4-FFF2-40B4-BE49-F238E27FC236}">
                  <a16:creationId xmlns:a16="http://schemas.microsoft.com/office/drawing/2014/main" id="{F188C2A2-5976-8647-B7A5-4936F86C19F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0577594" y="82614"/>
              <a:ext cx="1552412" cy="1098550"/>
            </a:xfrm>
            <a:prstGeom prst="rect">
              <a:avLst/>
            </a:prstGeom>
          </p:spPr>
        </p:pic>
        <p:pic>
          <p:nvPicPr>
            <p:cNvPr id="12" name="Picture 11" descr="Text&#10;&#10;Description automatically generated">
              <a:extLst>
                <a:ext uri="{FF2B5EF4-FFF2-40B4-BE49-F238E27FC236}">
                  <a16:creationId xmlns:a16="http://schemas.microsoft.com/office/drawing/2014/main" id="{E684EAE9-1696-C241-BD7A-5063B49C55C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102646" y="5584920"/>
              <a:ext cx="1629765" cy="11223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23356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F0DC8-58D2-9249-907F-8D87B0B1A7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67F543-256D-8749-BBE0-82E45BC6DF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ctr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5EE0A9-0572-5C4C-BB86-C40FC33367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 algn="just">
              <a:lnSpc>
                <a:spcPct val="150000"/>
              </a:lnSpc>
              <a:defRPr/>
            </a:lvl1pPr>
            <a:lvl2pPr algn="just">
              <a:lnSpc>
                <a:spcPct val="150000"/>
              </a:lnSpc>
              <a:defRPr/>
            </a:lvl2pPr>
            <a:lvl3pPr algn="just">
              <a:lnSpc>
                <a:spcPct val="150000"/>
              </a:lnSpc>
              <a:defRPr/>
            </a:lvl3pPr>
            <a:lvl4pPr algn="just">
              <a:lnSpc>
                <a:spcPct val="150000"/>
              </a:lnSpc>
              <a:defRPr/>
            </a:lvl4pPr>
            <a:lvl5pPr algn="just"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FD17C0-49F0-D04A-B73A-4F494B60F8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ctr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DED9AA-5120-3A4B-8817-517DDDD6AA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819F59-930E-0A4E-A194-746622210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D08C5-8BB5-A04B-986F-9A9A81F835CD}" type="datetimeFigureOut">
              <a:rPr lang="en-US" smtClean="0"/>
              <a:t>10/6/20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0AF830-2EF6-CA4D-8E27-D6D0A604B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287688-C4F0-AC46-9892-3A2457D6F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510D0-5413-674D-B014-5946B13BD871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E1E0267-D231-3846-A861-CA571B6EA528}"/>
              </a:ext>
            </a:extLst>
          </p:cNvPr>
          <p:cNvGrpSpPr/>
          <p:nvPr userDrawn="1"/>
        </p:nvGrpSpPr>
        <p:grpSpPr>
          <a:xfrm>
            <a:off x="0" y="87265"/>
            <a:ext cx="12130006" cy="6683470"/>
            <a:chOff x="0" y="23813"/>
            <a:chExt cx="12130006" cy="6683470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4D0822B7-BA75-8C40-98AD-BA548E1AF057}"/>
                </a:ext>
              </a:extLst>
            </p:cNvPr>
            <p:cNvSpPr txBox="1"/>
            <p:nvPr userDrawn="1"/>
          </p:nvSpPr>
          <p:spPr>
            <a:xfrm>
              <a:off x="1997765" y="6337951"/>
              <a:ext cx="8670235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i="1" dirty="0"/>
                <a:t>7</a:t>
              </a:r>
              <a:r>
                <a:rPr lang="en-US" i="1" baseline="30000" dirty="0"/>
                <a:t>th</a:t>
              </a:r>
              <a:r>
                <a:rPr lang="en-US" i="1" dirty="0"/>
                <a:t> International Week, Department of Electronic Engineering, 12</a:t>
              </a:r>
              <a:r>
                <a:rPr lang="en-US" i="1" baseline="30000" dirty="0"/>
                <a:t>th</a:t>
              </a:r>
              <a:r>
                <a:rPr lang="en-US" i="1" dirty="0"/>
                <a:t> – 16</a:t>
              </a:r>
              <a:r>
                <a:rPr lang="en-US" i="1" baseline="30000" dirty="0"/>
                <a:t>th</a:t>
              </a:r>
              <a:r>
                <a:rPr lang="en-US" i="1" dirty="0"/>
                <a:t> of October 2020</a:t>
              </a:r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2F1BCE75-C408-FB49-BB39-CBF22507E298}"/>
                </a:ext>
              </a:extLst>
            </p:cNvPr>
            <p:cNvGrpSpPr/>
            <p:nvPr userDrawn="1"/>
          </p:nvGrpSpPr>
          <p:grpSpPr>
            <a:xfrm>
              <a:off x="0" y="23813"/>
              <a:ext cx="1525478" cy="1655492"/>
              <a:chOff x="0" y="23813"/>
              <a:chExt cx="1525478" cy="1655492"/>
            </a:xfrm>
          </p:grpSpPr>
          <p:pic>
            <p:nvPicPr>
              <p:cNvPr id="15" name="Picture 14" descr="Logo, company name&#10;&#10;Description automatically generated">
                <a:extLst>
                  <a:ext uri="{FF2B5EF4-FFF2-40B4-BE49-F238E27FC236}">
                    <a16:creationId xmlns:a16="http://schemas.microsoft.com/office/drawing/2014/main" id="{FF2FA7CD-B256-3C44-8E0D-B6AB890AAAA2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/>
              <a:stretch>
                <a:fillRect/>
              </a:stretch>
            </p:blipFill>
            <p:spPr>
              <a:xfrm>
                <a:off x="0" y="23813"/>
                <a:ext cx="1525478" cy="1216152"/>
              </a:xfrm>
              <a:prstGeom prst="rect">
                <a:avLst/>
              </a:prstGeom>
            </p:spPr>
          </p:pic>
          <p:pic>
            <p:nvPicPr>
              <p:cNvPr id="16" name="Picture 15" descr="Graphical user interface, text, application&#10;&#10;Description automatically generated">
                <a:extLst>
                  <a:ext uri="{FF2B5EF4-FFF2-40B4-BE49-F238E27FC236}">
                    <a16:creationId xmlns:a16="http://schemas.microsoft.com/office/drawing/2014/main" id="{7A5D4260-1B2D-7D40-AAA5-F481382C51EC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/>
              <a:stretch>
                <a:fillRect/>
              </a:stretch>
            </p:blipFill>
            <p:spPr>
              <a:xfrm>
                <a:off x="0" y="1273080"/>
                <a:ext cx="1431235" cy="406225"/>
              </a:xfrm>
              <a:prstGeom prst="rect">
                <a:avLst/>
              </a:prstGeom>
            </p:spPr>
          </p:pic>
        </p:grpSp>
        <p:pic>
          <p:nvPicPr>
            <p:cNvPr id="13" name="Picture 12" descr="Logo&#10;&#10;Description automatically generated">
              <a:extLst>
                <a:ext uri="{FF2B5EF4-FFF2-40B4-BE49-F238E27FC236}">
                  <a16:creationId xmlns:a16="http://schemas.microsoft.com/office/drawing/2014/main" id="{9D9D45F4-2DB2-4744-8775-C78FFBF0E5C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0577594" y="82614"/>
              <a:ext cx="1552412" cy="1098550"/>
            </a:xfrm>
            <a:prstGeom prst="rect">
              <a:avLst/>
            </a:prstGeom>
          </p:spPr>
        </p:pic>
        <p:pic>
          <p:nvPicPr>
            <p:cNvPr id="14" name="Picture 13" descr="Text&#10;&#10;Description automatically generated">
              <a:extLst>
                <a:ext uri="{FF2B5EF4-FFF2-40B4-BE49-F238E27FC236}">
                  <a16:creationId xmlns:a16="http://schemas.microsoft.com/office/drawing/2014/main" id="{20E9235B-F477-C849-8027-58EA0484563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102646" y="5584920"/>
              <a:ext cx="1629765" cy="11223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54213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56067-7821-C846-B50C-303E3A380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5611E2-72D8-9346-8770-A345FAF68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D08C5-8BB5-A04B-986F-9A9A81F835CD}" type="datetimeFigureOut">
              <a:rPr lang="en-US" smtClean="0"/>
              <a:t>10/6/20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60E6EE-0D0B-1E4F-B0DD-0492D1496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63E060-C437-C041-B15A-22FE2E361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510D0-5413-674D-B014-5946B13BD871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2395DB4-9248-DE4C-88F4-6CB9A0D40C62}"/>
              </a:ext>
            </a:extLst>
          </p:cNvPr>
          <p:cNvGrpSpPr/>
          <p:nvPr userDrawn="1"/>
        </p:nvGrpSpPr>
        <p:grpSpPr>
          <a:xfrm>
            <a:off x="0" y="87265"/>
            <a:ext cx="12130006" cy="6683470"/>
            <a:chOff x="0" y="23813"/>
            <a:chExt cx="12130006" cy="6683470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605A9651-1324-3340-B1AC-FB189A4847C7}"/>
                </a:ext>
              </a:extLst>
            </p:cNvPr>
            <p:cNvSpPr txBox="1"/>
            <p:nvPr userDrawn="1"/>
          </p:nvSpPr>
          <p:spPr>
            <a:xfrm>
              <a:off x="1997765" y="6337951"/>
              <a:ext cx="8670235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i="1" dirty="0"/>
                <a:t>7</a:t>
              </a:r>
              <a:r>
                <a:rPr lang="en-US" i="1" baseline="30000" dirty="0"/>
                <a:t>th</a:t>
              </a:r>
              <a:r>
                <a:rPr lang="en-US" i="1" dirty="0"/>
                <a:t> International Week, Department of Electronic Engineering, 12</a:t>
              </a:r>
              <a:r>
                <a:rPr lang="en-US" i="1" baseline="30000" dirty="0"/>
                <a:t>th</a:t>
              </a:r>
              <a:r>
                <a:rPr lang="en-US" i="1" dirty="0"/>
                <a:t> – 16</a:t>
              </a:r>
              <a:r>
                <a:rPr lang="en-US" i="1" baseline="30000" dirty="0"/>
                <a:t>th</a:t>
              </a:r>
              <a:r>
                <a:rPr lang="en-US" i="1" dirty="0"/>
                <a:t> of October 2020</a:t>
              </a:r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75CE1340-5970-2243-B694-E102FD403C5C}"/>
                </a:ext>
              </a:extLst>
            </p:cNvPr>
            <p:cNvGrpSpPr/>
            <p:nvPr userDrawn="1"/>
          </p:nvGrpSpPr>
          <p:grpSpPr>
            <a:xfrm>
              <a:off x="0" y="23813"/>
              <a:ext cx="1525478" cy="1655492"/>
              <a:chOff x="0" y="23813"/>
              <a:chExt cx="1525478" cy="1655492"/>
            </a:xfrm>
          </p:grpSpPr>
          <p:pic>
            <p:nvPicPr>
              <p:cNvPr id="11" name="Picture 10" descr="Logo, company name&#10;&#10;Description automatically generated">
                <a:extLst>
                  <a:ext uri="{FF2B5EF4-FFF2-40B4-BE49-F238E27FC236}">
                    <a16:creationId xmlns:a16="http://schemas.microsoft.com/office/drawing/2014/main" id="{7B955E0D-8DF9-5347-9FFE-5458802F0F88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/>
              <a:stretch>
                <a:fillRect/>
              </a:stretch>
            </p:blipFill>
            <p:spPr>
              <a:xfrm>
                <a:off x="0" y="23813"/>
                <a:ext cx="1525478" cy="1216152"/>
              </a:xfrm>
              <a:prstGeom prst="rect">
                <a:avLst/>
              </a:prstGeom>
            </p:spPr>
          </p:pic>
          <p:pic>
            <p:nvPicPr>
              <p:cNvPr id="12" name="Picture 11" descr="Graphical user interface, text, application&#10;&#10;Description automatically generated">
                <a:extLst>
                  <a:ext uri="{FF2B5EF4-FFF2-40B4-BE49-F238E27FC236}">
                    <a16:creationId xmlns:a16="http://schemas.microsoft.com/office/drawing/2014/main" id="{6DB2BF39-3B80-FF4F-AFCA-D19E7A79BDA7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/>
              <a:stretch>
                <a:fillRect/>
              </a:stretch>
            </p:blipFill>
            <p:spPr>
              <a:xfrm>
                <a:off x="0" y="1273080"/>
                <a:ext cx="1431235" cy="406225"/>
              </a:xfrm>
              <a:prstGeom prst="rect">
                <a:avLst/>
              </a:prstGeom>
            </p:spPr>
          </p:pic>
        </p:grpSp>
        <p:pic>
          <p:nvPicPr>
            <p:cNvPr id="9" name="Picture 8" descr="Logo&#10;&#10;Description automatically generated">
              <a:extLst>
                <a:ext uri="{FF2B5EF4-FFF2-40B4-BE49-F238E27FC236}">
                  <a16:creationId xmlns:a16="http://schemas.microsoft.com/office/drawing/2014/main" id="{CFBAD247-421F-DB4F-BAD1-BCEE36A5BED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0577594" y="82614"/>
              <a:ext cx="1552412" cy="1098550"/>
            </a:xfrm>
            <a:prstGeom prst="rect">
              <a:avLst/>
            </a:prstGeom>
          </p:spPr>
        </p:pic>
        <p:pic>
          <p:nvPicPr>
            <p:cNvPr id="10" name="Picture 9" descr="Text&#10;&#10;Description automatically generated">
              <a:extLst>
                <a:ext uri="{FF2B5EF4-FFF2-40B4-BE49-F238E27FC236}">
                  <a16:creationId xmlns:a16="http://schemas.microsoft.com/office/drawing/2014/main" id="{5DC99600-32B4-D34E-9CE6-81CF18E6AA9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102646" y="5584920"/>
              <a:ext cx="1629765" cy="11223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31522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B1478E-CA27-274E-89C9-F99A577D3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D08C5-8BB5-A04B-986F-9A9A81F835CD}" type="datetimeFigureOut">
              <a:rPr lang="en-US" smtClean="0"/>
              <a:t>10/6/20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8EBAE6-E8F9-A341-A580-853B7F7DA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0E309C-57E2-0C45-9E6B-04710D4C8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510D0-5413-674D-B014-5946B13BD871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DD465F7-F3ED-D546-B3BB-D3F7AC6E70AD}"/>
              </a:ext>
            </a:extLst>
          </p:cNvPr>
          <p:cNvGrpSpPr/>
          <p:nvPr userDrawn="1"/>
        </p:nvGrpSpPr>
        <p:grpSpPr>
          <a:xfrm>
            <a:off x="0" y="87265"/>
            <a:ext cx="12130006" cy="6683470"/>
            <a:chOff x="0" y="23813"/>
            <a:chExt cx="12130006" cy="6683470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80B585A1-F0B5-BB4B-93FA-C36ABEA6467B}"/>
                </a:ext>
              </a:extLst>
            </p:cNvPr>
            <p:cNvSpPr txBox="1"/>
            <p:nvPr userDrawn="1"/>
          </p:nvSpPr>
          <p:spPr>
            <a:xfrm>
              <a:off x="1997765" y="6337951"/>
              <a:ext cx="8670235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i="1" dirty="0"/>
                <a:t>7</a:t>
              </a:r>
              <a:r>
                <a:rPr lang="en-US" i="1" baseline="30000" dirty="0"/>
                <a:t>th</a:t>
              </a:r>
              <a:r>
                <a:rPr lang="en-US" i="1" dirty="0"/>
                <a:t> International Week, Department of Electronic Engineering, 12</a:t>
              </a:r>
              <a:r>
                <a:rPr lang="en-US" i="1" baseline="30000" dirty="0"/>
                <a:t>th</a:t>
              </a:r>
              <a:r>
                <a:rPr lang="en-US" i="1" dirty="0"/>
                <a:t> – 16</a:t>
              </a:r>
              <a:r>
                <a:rPr lang="en-US" i="1" baseline="30000" dirty="0"/>
                <a:t>th</a:t>
              </a:r>
              <a:r>
                <a:rPr lang="en-US" i="1" dirty="0"/>
                <a:t> of October 2020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3F744DB3-BE73-B246-811B-EA68BD3EBCBE}"/>
                </a:ext>
              </a:extLst>
            </p:cNvPr>
            <p:cNvGrpSpPr/>
            <p:nvPr userDrawn="1"/>
          </p:nvGrpSpPr>
          <p:grpSpPr>
            <a:xfrm>
              <a:off x="0" y="23813"/>
              <a:ext cx="1525478" cy="1655492"/>
              <a:chOff x="0" y="23813"/>
              <a:chExt cx="1525478" cy="1655492"/>
            </a:xfrm>
          </p:grpSpPr>
          <p:pic>
            <p:nvPicPr>
              <p:cNvPr id="10" name="Picture 9" descr="Logo, company name&#10;&#10;Description automatically generated">
                <a:extLst>
                  <a:ext uri="{FF2B5EF4-FFF2-40B4-BE49-F238E27FC236}">
                    <a16:creationId xmlns:a16="http://schemas.microsoft.com/office/drawing/2014/main" id="{893F1E7B-184C-C04F-B7F3-D665CFD9ACAD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/>
              <a:stretch>
                <a:fillRect/>
              </a:stretch>
            </p:blipFill>
            <p:spPr>
              <a:xfrm>
                <a:off x="0" y="23813"/>
                <a:ext cx="1525478" cy="1216152"/>
              </a:xfrm>
              <a:prstGeom prst="rect">
                <a:avLst/>
              </a:prstGeom>
            </p:spPr>
          </p:pic>
          <p:pic>
            <p:nvPicPr>
              <p:cNvPr id="11" name="Picture 10" descr="Graphical user interface, text, application&#10;&#10;Description automatically generated">
                <a:extLst>
                  <a:ext uri="{FF2B5EF4-FFF2-40B4-BE49-F238E27FC236}">
                    <a16:creationId xmlns:a16="http://schemas.microsoft.com/office/drawing/2014/main" id="{D063F699-ECE7-4646-A254-AA8AD3B98DD7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/>
              <a:stretch>
                <a:fillRect/>
              </a:stretch>
            </p:blipFill>
            <p:spPr>
              <a:xfrm>
                <a:off x="0" y="1273080"/>
                <a:ext cx="1431235" cy="406225"/>
              </a:xfrm>
              <a:prstGeom prst="rect">
                <a:avLst/>
              </a:prstGeom>
            </p:spPr>
          </p:pic>
        </p:grpSp>
        <p:pic>
          <p:nvPicPr>
            <p:cNvPr id="8" name="Picture 7" descr="Logo&#10;&#10;Description automatically generated">
              <a:extLst>
                <a:ext uri="{FF2B5EF4-FFF2-40B4-BE49-F238E27FC236}">
                  <a16:creationId xmlns:a16="http://schemas.microsoft.com/office/drawing/2014/main" id="{E3F078A9-1E1C-2447-BE56-8F0E662D227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0577594" y="82614"/>
              <a:ext cx="1552412" cy="1098550"/>
            </a:xfrm>
            <a:prstGeom prst="rect">
              <a:avLst/>
            </a:prstGeom>
          </p:spPr>
        </p:pic>
        <p:pic>
          <p:nvPicPr>
            <p:cNvPr id="9" name="Picture 8" descr="Text&#10;&#10;Description automatically generated">
              <a:extLst>
                <a:ext uri="{FF2B5EF4-FFF2-40B4-BE49-F238E27FC236}">
                  <a16:creationId xmlns:a16="http://schemas.microsoft.com/office/drawing/2014/main" id="{CA44B2F4-C593-D94E-AECE-82C20264DDA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102646" y="5584920"/>
              <a:ext cx="1629765" cy="11223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13547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A94F68-13EE-7E43-8585-C7CDAD1E5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B8B4EC-726B-3F48-962C-C436A9BC14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732783-F82B-9342-8365-8DFD66CD01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D08C5-8BB5-A04B-986F-9A9A81F835CD}" type="datetimeFigureOut">
              <a:rPr lang="en-US" smtClean="0"/>
              <a:t>10/6/20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7FE3EA-C656-8D47-8EFC-6996649151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A0DF2F-614E-3646-92C2-B3F68E2632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510D0-5413-674D-B014-5946B13BD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446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FF87A-7C74-6C41-B26D-E345F51538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BF124B-5CF1-824F-BCE1-12D6A74E0C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79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Πετρίδης Κωνσταντίνος</dc:creator>
  <cp:lastModifiedBy>Πετρίδης Κωνσταντίνος</cp:lastModifiedBy>
  <cp:revision>1</cp:revision>
  <dcterms:created xsi:type="dcterms:W3CDTF">2020-10-06T08:30:44Z</dcterms:created>
  <dcterms:modified xsi:type="dcterms:W3CDTF">2020-10-06T08:40:10Z</dcterms:modified>
</cp:coreProperties>
</file>